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904" y="-6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C71C5-CC90-4CC2-B306-34238EC8C397}" type="datetimeFigureOut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63045-1DA9-44AD-871B-19B9C31B6A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57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63045-1DA9-44AD-871B-19B9C31B6AC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2C61-F2E0-4B35-806B-B4A1DF91CF05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0EA3-F509-4303-A242-F5D409CD2A0E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871A-5221-4285-A73B-815B72F2FA95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876B-9DA6-4C5B-8A9F-E29844A03005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7B14-5F68-46C5-A383-819CD7E6CFA4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7500-E7B0-4550-BFBE-EA859F2DE8ED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04AB-F0C7-4B65-8109-2533977FB63C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8436-5C62-4F4F-B04B-F48BF6AF2BD1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4C5F-80E5-4205-9420-0EF9F5719112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A5F7-EF6C-417D-943B-288AC1A5122F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40E7C-71DB-403C-A3CA-BA51F809D35C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A368D-2EAD-4222-8209-02334A7D5F03}" type="datetime1">
              <a:rPr lang="zh-TW" altLang="en-US" smtClean="0"/>
              <a:pPr/>
              <a:t>21/3/23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5B20-FA7B-4E73-B8A7-0D763F6969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31591"/>
            <a:ext cx="7772400" cy="156874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2021</a:t>
            </a:r>
            <a:r>
              <a:rPr lang="zh-TW" altLang="en-US" dirty="0" smtClean="0"/>
              <a:t>智在家鄉數位社會創新競</a:t>
            </a:r>
            <a:r>
              <a:rPr lang="zh-TW" altLang="en-US" dirty="0" smtClean="0"/>
              <a:t>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000" dirty="0" smtClean="0"/>
              <a:t>簡報</a:t>
            </a:r>
            <a:r>
              <a:rPr lang="zh-TW" altLang="en-US" sz="4000" dirty="0"/>
              <a:t>型計畫內容</a:t>
            </a:r>
            <a:r>
              <a:rPr lang="zh-TW" altLang="en-US" sz="4000" dirty="0" smtClean="0"/>
              <a:t>範本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隊伍名稱：</a:t>
            </a:r>
            <a:endParaRPr lang="en-US" altLang="zh-TW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作品名稱：</a:t>
            </a:r>
            <a:endParaRPr lang="zh-TW" altLang="en-US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主題設定與問題分析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地方訪談對象回饋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目標設定及預期社會影響力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mtClean="0"/>
              <a:t>行動構想、改善計畫</a:t>
            </a:r>
            <a:r>
              <a:rPr lang="zh-TW" altLang="zh-TW" smtClean="0"/>
              <a:t>與落地規劃</a:t>
            </a:r>
            <a:endParaRPr lang="zh-TW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團隊組織分工說明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附錄：參考文獻來源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主題設定與問題分析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/>
              <a:t>（說明作品主題對象設定以及問題的人、事、時、地等環境背景分析，建立討論基礎並提出適當假設。）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地方訪談對象回饋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/>
              <a:t>（針對本作品中初步發想，所諮詢或合作之該地區地方訪談對象如地方鄉親、地方政府、在地協會或社團等所回饋的意見，或合作的方式。）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目標設定及預期社會影響力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/>
              <a:t>（此計畫欲改善之議題任務、目標設定、主題所影響的對象，以及預期社會影響力評估。）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行動構想、改善計畫與落地規劃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/>
              <a:t>（以改善社區生活品質為社會創新為題材，說明此計畫之行動構想與改善之具體做法，以及長遠落地之規劃。）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團隊組織分工說明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/>
              <a:t>（說明組長、副組長、組員或者其他合作組織等角色定位與分工，可依團隊習慣透過文字、圖表或其他方式呈現。）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附錄：參考文獻來源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/>
              <a:t>（相關文獻參考來源。）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B20-FA7B-4E73-B8A7-0D763F69696D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2">
      <a:majorFont>
        <a:latin typeface="Arial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154</Words>
  <Application>Microsoft Macintosh PowerPoint</Application>
  <PresentationFormat>如螢幕大小 (16:9)</PresentationFormat>
  <Paragraphs>31</Paragraphs>
  <Slides>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2021智在家鄉數位社會創新競賽 簡報型計畫內容範本</vt:lpstr>
      <vt:lpstr>目錄</vt:lpstr>
      <vt:lpstr>主題設定與問題分析</vt:lpstr>
      <vt:lpstr>地方訪談對象回饋</vt:lpstr>
      <vt:lpstr>目標設定及預期社會影響力</vt:lpstr>
      <vt:lpstr>行動構想、改善計畫與落地規劃</vt:lpstr>
      <vt:lpstr>團隊組織分工說明</vt:lpstr>
      <vt:lpstr>附錄：參考文獻來源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2021智在家鄉數位社會創新競賽</dc:title>
  <dc:creator>user</dc:creator>
  <cp:lastModifiedBy>Shan Liao</cp:lastModifiedBy>
  <cp:revision>3</cp:revision>
  <dcterms:created xsi:type="dcterms:W3CDTF">2021-02-25T10:09:35Z</dcterms:created>
  <dcterms:modified xsi:type="dcterms:W3CDTF">2021-03-22T16:58:22Z</dcterms:modified>
</cp:coreProperties>
</file>